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BAC79"/>
    <a:srgbClr val="3E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288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5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8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2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6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F49D-C8B7-8C42-B41B-D1C64702612F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7464F-A7E3-1044-97AE-9085A304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0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1487" y="5534912"/>
            <a:ext cx="817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For more information visit:</a:t>
            </a:r>
          </a:p>
          <a:p>
            <a:pPr algn="ctr"/>
            <a:r>
              <a:rPr lang="en-US" sz="3600" dirty="0">
                <a:latin typeface="Century Gothic"/>
                <a:cs typeface="Century Gothic"/>
              </a:rPr>
              <a:t>http://</a:t>
            </a:r>
            <a:r>
              <a:rPr lang="en-US" sz="3600" dirty="0" err="1" smtClean="0">
                <a:latin typeface="Century Gothic"/>
                <a:cs typeface="Century Gothic"/>
              </a:rPr>
              <a:t>www.pastearth.net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00" y="4844242"/>
            <a:ext cx="865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The Authors would like to thank the </a:t>
            </a:r>
            <a:r>
              <a:rPr lang="en-US" sz="2000" b="1" dirty="0" smtClean="0">
                <a:latin typeface="Century Gothic"/>
                <a:cs typeface="Century Gothic"/>
              </a:rPr>
              <a:t>Past Earth Network </a:t>
            </a:r>
            <a:r>
              <a:rPr lang="en-US" sz="2000" dirty="0" smtClean="0">
                <a:latin typeface="Century Gothic"/>
                <a:cs typeface="Century Gothic"/>
              </a:rPr>
              <a:t>for funding this presentation.</a:t>
            </a:r>
            <a:endParaRPr lang="en-US" sz="2000" dirty="0">
              <a:latin typeface="Century Gothic"/>
              <a:cs typeface="Century Gothic"/>
            </a:endParaRPr>
          </a:p>
        </p:txBody>
      </p:sp>
      <p:pic>
        <p:nvPicPr>
          <p:cNvPr id="15" name="Picture 14" descr="Slide_Graphi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04" y="-320842"/>
            <a:ext cx="5967984" cy="56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25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authors would like to thank the Past Earth Network for contributing to this presentation  http://www.pastearth.net/</dc:title>
  <dc:creator>Eddie Yorke</dc:creator>
  <cp:lastModifiedBy>Eddie Yorke</cp:lastModifiedBy>
  <cp:revision>17</cp:revision>
  <dcterms:created xsi:type="dcterms:W3CDTF">2016-02-23T09:55:31Z</dcterms:created>
  <dcterms:modified xsi:type="dcterms:W3CDTF">2016-03-04T11:25:50Z</dcterms:modified>
</cp:coreProperties>
</file>